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0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GAJAPATI MEMORIAL LECTURE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26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February, 2018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8001000" cy="3276600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Topic: Religion and Spirituality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By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Dr </a:t>
            </a:r>
            <a:r>
              <a:rPr lang="en-US" sz="2400" b="1" dirty="0" err="1" smtClean="0">
                <a:solidFill>
                  <a:srgbClr val="002060"/>
                </a:solidFill>
              </a:rPr>
              <a:t>Chhayakanta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Sarangi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en-US" sz="2400" b="1" dirty="0" smtClean="0"/>
              <a:t>[Principal, DAV (Auto) College, </a:t>
            </a:r>
            <a:r>
              <a:rPr lang="en-US" sz="2400" b="1" dirty="0" err="1" smtClean="0"/>
              <a:t>Titlagarh</a:t>
            </a:r>
            <a:r>
              <a:rPr lang="en-US" sz="2400" b="1" dirty="0" smtClean="0"/>
              <a:t>]</a:t>
            </a:r>
          </a:p>
          <a:p>
            <a:endParaRPr lang="en-US" sz="2800" b="1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S.K.C.G. Auto/</a:t>
            </a:r>
            <a:r>
              <a:rPr lang="en-US" sz="2800" b="1" dirty="0" err="1" smtClean="0">
                <a:solidFill>
                  <a:srgbClr val="FF0000"/>
                </a:solidFill>
              </a:rPr>
              <a:t>Jr</a:t>
            </a:r>
            <a:r>
              <a:rPr lang="en-US" sz="2800" b="1" dirty="0" smtClean="0">
                <a:solidFill>
                  <a:srgbClr val="FF0000"/>
                </a:solidFill>
              </a:rPr>
              <a:t> College, PARALAKHEMUNDI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  <p:pic>
        <p:nvPicPr>
          <p:cNvPr id="4" name="Picture 3" descr="College Log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676400"/>
            <a:ext cx="1066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GAJAPATI MEMORIAL LECTURE 26th February, 2018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GAJAPATI MEMORIAL LECTURE 26th February, 2018</dc:title>
  <dc:creator>user</dc:creator>
  <cp:lastModifiedBy>user</cp:lastModifiedBy>
  <cp:revision>8</cp:revision>
  <dcterms:created xsi:type="dcterms:W3CDTF">2006-08-16T00:00:00Z</dcterms:created>
  <dcterms:modified xsi:type="dcterms:W3CDTF">2018-02-25T15:32:21Z</dcterms:modified>
</cp:coreProperties>
</file>